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57" r:id="rId3"/>
    <p:sldId id="258" r:id="rId4"/>
    <p:sldId id="256" r:id="rId5"/>
    <p:sldId id="261" r:id="rId6"/>
    <p:sldId id="259" r:id="rId7"/>
    <p:sldId id="264" r:id="rId8"/>
    <p:sldId id="269" r:id="rId9"/>
    <p:sldId id="270" r:id="rId10"/>
    <p:sldId id="260" r:id="rId11"/>
    <p:sldId id="262" r:id="rId12"/>
    <p:sldId id="263" r:id="rId13"/>
    <p:sldId id="265" r:id="rId14"/>
    <p:sldId id="266" r:id="rId15"/>
    <p:sldId id="267" r:id="rId16"/>
    <p:sldId id="26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li5CyivDEZEDrgy3bkIZPauc6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69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6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3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scargas">
            <a:extLst>
              <a:ext uri="{FF2B5EF4-FFF2-40B4-BE49-F238E27FC236}">
                <a16:creationId xmlns:a16="http://schemas.microsoft.com/office/drawing/2014/main" id="{F946123C-E908-D7DF-5291-3D8E8B8A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303" y="1119116"/>
            <a:ext cx="6811186" cy="22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Right Triangle 103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3" name="Rectangle 103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800064-D8A3-95A7-12BC-DEFFEA4BF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s-GT" sz="2000"/>
              <a:t>Universidad de San Carlos de Guatemala</a:t>
            </a:r>
            <a:br>
              <a:rPr lang="es-GT" sz="2000"/>
            </a:br>
            <a:r>
              <a:rPr lang="es-GT" sz="2000"/>
              <a:t>Facultad de Ingeniería</a:t>
            </a:r>
            <a:br>
              <a:rPr lang="es-GT" sz="2000"/>
            </a:br>
            <a:r>
              <a:rPr lang="es-GT" sz="2000"/>
              <a:t>Escuela de EPS</a:t>
            </a:r>
            <a:br>
              <a:rPr lang="es-GT" sz="2000"/>
            </a:br>
            <a:r>
              <a:rPr lang="es-GT" sz="2000"/>
              <a:t>Prácticas Iniciales</a:t>
            </a:r>
            <a:br>
              <a:rPr lang="es-GT" sz="2000"/>
            </a:br>
            <a:r>
              <a:rPr lang="es-GT" sz="2000"/>
              <a:t>Sección F- </a:t>
            </a:r>
          </a:p>
        </p:txBody>
      </p:sp>
    </p:spTree>
    <p:extLst>
      <p:ext uri="{BB962C8B-B14F-4D97-AF65-F5344CB8AC3E}">
        <p14:creationId xmlns:p14="http://schemas.microsoft.com/office/powerpoint/2010/main" val="3650120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Redes Cableadas | Blog NV Tecnologías">
            <a:extLst>
              <a:ext uri="{FF2B5EF4-FFF2-40B4-BE49-F238E27FC236}">
                <a16:creationId xmlns:a16="http://schemas.microsoft.com/office/drawing/2014/main" id="{0C5217CB-A5F5-96B1-4978-FC71E5602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F6AEBD-B61B-25EC-EE4E-DF6FC8079568}"/>
              </a:ext>
            </a:extLst>
          </p:cNvPr>
          <p:cNvSpPr txBox="1"/>
          <p:nvPr/>
        </p:nvSpPr>
        <p:spPr>
          <a:xfrm>
            <a:off x="1019331" y="1783830"/>
            <a:ext cx="97885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6000" b="1" u="sng" dirty="0">
                <a:solidFill>
                  <a:srgbClr val="FF0000"/>
                </a:solidFill>
                <a:highlight>
                  <a:srgbClr val="00FFFF"/>
                </a:highlight>
              </a:rPr>
              <a:t>Características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000" dirty="0">
                <a:highlight>
                  <a:srgbClr val="C0C0C0"/>
                </a:highlight>
              </a:rPr>
              <a:t>Velocidad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000" dirty="0">
                <a:highlight>
                  <a:srgbClr val="C0C0C0"/>
                </a:highlight>
              </a:rPr>
              <a:t>Confiabilidad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000" dirty="0">
                <a:highlight>
                  <a:srgbClr val="C0C0C0"/>
                </a:highlight>
              </a:rPr>
              <a:t>Seguridad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7244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513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Un reloj en la mano&#10;&#10;Descripción generada automáticamente con confianza media">
            <a:extLst>
              <a:ext uri="{FF2B5EF4-FFF2-40B4-BE49-F238E27FC236}">
                <a16:creationId xmlns:a16="http://schemas.microsoft.com/office/drawing/2014/main" id="{C3250290-15AE-5243-A679-5584D7C6D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" r="-1" b="1310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CAC457-3F48-B938-EB29-EA25BAC5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Velocidad</a:t>
            </a:r>
          </a:p>
        </p:txBody>
      </p:sp>
      <p:sp>
        <p:nvSpPr>
          <p:cNvPr id="513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79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des Alambricas e Inalambricas: Introducción a las redes inalámbricas">
            <a:extLst>
              <a:ext uri="{FF2B5EF4-FFF2-40B4-BE49-F238E27FC236}">
                <a16:creationId xmlns:a16="http://schemas.microsoft.com/office/drawing/2014/main" id="{52D1281C-B05C-F414-4970-BF27CF8EB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r="-1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4C5618-19A0-179F-B94E-CF02D12E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11500" kern="12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Confiabilidad</a:t>
            </a:r>
          </a:p>
        </p:txBody>
      </p:sp>
    </p:spTree>
    <p:extLst>
      <p:ext uri="{BB962C8B-B14F-4D97-AF65-F5344CB8AC3E}">
        <p14:creationId xmlns:p14="http://schemas.microsoft.com/office/powerpoint/2010/main" val="1668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e es la Seguridad en la Red? – Bits empresa de ti mexico">
            <a:extLst>
              <a:ext uri="{FF2B5EF4-FFF2-40B4-BE49-F238E27FC236}">
                <a16:creationId xmlns:a16="http://schemas.microsoft.com/office/drawing/2014/main" id="{9926C5BC-9D71-A7CA-6797-1E7156D9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r="10934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564120-D7A9-E09E-63F5-6BC0BA69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11500" kern="12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Seguridad</a:t>
            </a:r>
          </a:p>
        </p:txBody>
      </p:sp>
    </p:spTree>
    <p:extLst>
      <p:ext uri="{BB962C8B-B14F-4D97-AF65-F5344CB8AC3E}">
        <p14:creationId xmlns:p14="http://schemas.microsoft.com/office/powerpoint/2010/main" val="412924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27" name="Group 9226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228" name="Oval 9227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9" name="Oval 9228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32" name="Oval 9231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3" name="Oval 9232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5" name="Rectangle 92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7" name="Group 923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238" name="Straight Connector 923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9" name="Straight Connector 923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0" name="Straight Connector 923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1" name="Straight Connector 924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18" name="Picture 2" descr="Blog - Instaladores de red">
            <a:extLst>
              <a:ext uri="{FF2B5EF4-FFF2-40B4-BE49-F238E27FC236}">
                <a16:creationId xmlns:a16="http://schemas.microsoft.com/office/drawing/2014/main" id="{1FBFA87D-D1AF-C8A4-B4FF-FFEA82268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6" r="1" b="5603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3" name="Group 924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9244" name="Straight Connector 924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5" name="Straight Connector 924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6" name="Straight Connector 924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7" name="Straight Connector 924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49" name="Rectangle 924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51" name="Group 925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252" name="Straight Connector 925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3" name="Straight Connector 925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4" name="Straight Connector 925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5" name="Straight Connector 925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C17EDD8-8987-EA75-2E31-98E6CB25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s-GT" sz="5500" b="1" dirty="0">
                <a:solidFill>
                  <a:schemeClr val="bg1"/>
                </a:solidFill>
              </a:rPr>
              <a:t>Entornos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BBD045-7788-C99F-F418-8F27C8E8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 fontScale="25000" lnSpcReduction="20000"/>
          </a:bodyPr>
          <a:lstStyle/>
          <a:p>
            <a:pPr marL="342900" marR="457200" lvl="0" indent="-342900" fontAlgn="base"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Hogares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72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Oficinas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72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Escuelas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72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Hospitales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72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Empresas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7200" lvl="0" indent="-342900" fontAlgn="base">
              <a:spcAft>
                <a:spcPts val="1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GT" sz="7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Gobierno</a:t>
            </a:r>
            <a:endParaRPr lang="es-GT" sz="7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GT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58866"/>
      </p:ext>
    </p:extLst>
  </p:cSld>
  <p:clrMapOvr>
    <a:masterClrMapping/>
  </p:clrMapOvr>
  <p:transition spd="slow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123598-774F-61FF-24D3-257EB98AC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1"/>
          <a:stretch/>
        </p:blipFill>
        <p:spPr>
          <a:xfrm>
            <a:off x="643467" y="2624779"/>
            <a:ext cx="10905066" cy="4233221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a 22">
            <a:extLst>
              <a:ext uri="{FF2B5EF4-FFF2-40B4-BE49-F238E27FC236}">
                <a16:creationId xmlns:a16="http://schemas.microsoft.com/office/drawing/2014/main" id="{5881DD83-45B3-0572-EF00-0AE97CD9E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18460"/>
              </p:ext>
            </p:extLst>
          </p:nvPr>
        </p:nvGraphicFramePr>
        <p:xfrm>
          <a:off x="1773100" y="195104"/>
          <a:ext cx="8418650" cy="3431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9325">
                  <a:extLst>
                    <a:ext uri="{9D8B030D-6E8A-4147-A177-3AD203B41FA5}">
                      <a16:colId xmlns:a16="http://schemas.microsoft.com/office/drawing/2014/main" val="1823096790"/>
                    </a:ext>
                  </a:extLst>
                </a:gridCol>
                <a:gridCol w="4209325">
                  <a:extLst>
                    <a:ext uri="{9D8B030D-6E8A-4147-A177-3AD203B41FA5}">
                      <a16:colId xmlns:a16="http://schemas.microsoft.com/office/drawing/2014/main" val="680707286"/>
                    </a:ext>
                  </a:extLst>
                </a:gridCol>
              </a:tblGrid>
              <a:tr h="808474">
                <a:tc>
                  <a:txBody>
                    <a:bodyPr/>
                    <a:lstStyle/>
                    <a:p>
                      <a:pPr algn="ctr"/>
                      <a:r>
                        <a:rPr lang="es-GT" sz="2000" b="1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GT" sz="2000" b="1" dirty="0"/>
                        <a:t>DESVENTAJA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87770"/>
                  </a:ext>
                </a:extLst>
              </a:tr>
              <a:tr h="80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velocidad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costo de instalación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75328"/>
                  </a:ext>
                </a:extLst>
              </a:tr>
              <a:tr h="80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confiabilidad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costo de mantenimiento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150372"/>
                  </a:ext>
                </a:extLst>
              </a:tr>
              <a:tr h="808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seguridad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GT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Mayor complejidad de instalación</a:t>
                      </a:r>
                    </a:p>
                    <a:p>
                      <a:pPr algn="ctr"/>
                      <a:endParaRPr lang="es-GT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61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80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8208" name="Rectangle 8207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0" name="Rectangle 8209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1952A8-E7EC-3B9E-AA3E-3E36681D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Conclusión</a:t>
            </a:r>
          </a:p>
        </p:txBody>
      </p:sp>
      <p:pic>
        <p:nvPicPr>
          <p:cNvPr id="8194" name="Picture 2" descr="Instalación de Redes cableadas y redes WiFi para empresas - Hardware System">
            <a:extLst>
              <a:ext uri="{FF2B5EF4-FFF2-40B4-BE49-F238E27FC236}">
                <a16:creationId xmlns:a16="http://schemas.microsoft.com/office/drawing/2014/main" id="{2451E48A-83EF-9631-2B0F-820BED838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" r="2" b="2"/>
          <a:stretch/>
        </p:blipFill>
        <p:spPr bwMode="auto">
          <a:xfrm>
            <a:off x="1502699" y="617081"/>
            <a:ext cx="9186600" cy="403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62962"/>
      </p:ext>
    </p:extLst>
  </p:cSld>
  <p:clrMapOvr>
    <a:masterClrMapping/>
  </p:clrMapOvr>
  <p:transition spd="slow"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6604059" y="0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0567336" y="1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ctrTitle"/>
          </p:nvPr>
        </p:nvSpPr>
        <p:spPr>
          <a:xfrm>
            <a:off x="3485407" y="333389"/>
            <a:ext cx="5221185" cy="78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s-GT" sz="4400" b="1"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sz="5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12032259" y="2916245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148440" y="5717906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6647511" y="6258756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0643820" y="5835650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735954" y="1192625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340700" y="3495200"/>
            <a:ext cx="285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Samuel Alejandro Pérez Neal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4829200" y="3266625"/>
            <a:ext cx="249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Dominic Juan </a:t>
            </a:r>
            <a:b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Pablo Ruano Perez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8213449" y="3457700"/>
            <a:ext cx="241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Joab Israel Ajsivinac Ajsivinac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299450" y="6162350"/>
            <a:ext cx="241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Javier Andrés Monjes Solórzano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689650" y="6106500"/>
            <a:ext cx="196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Samuel Isaí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Muñoz Pereira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063299" y="1192625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390656" y="1159192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442533" y="3946326"/>
            <a:ext cx="2065400" cy="20654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641192" y="3944509"/>
            <a:ext cx="2065500" cy="2065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525" y="3921625"/>
            <a:ext cx="2090100" cy="2090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bevel/>
            <a:headEnd type="none" w="sm" len="sm"/>
            <a:tailEnd type="none" w="sm" len="sm"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0650" y="1170725"/>
            <a:ext cx="2109300" cy="2109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bevel/>
            <a:headEnd type="none" w="sm" len="sm"/>
            <a:tailEnd type="none" w="sm" len="sm"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6">
            <a:alphaModFix/>
          </a:blip>
          <a:srcRect b="25805"/>
          <a:stretch/>
        </p:blipFill>
        <p:spPr>
          <a:xfrm>
            <a:off x="6671250" y="3921625"/>
            <a:ext cx="2011500" cy="209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7150" y="1232075"/>
            <a:ext cx="2183100" cy="214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110;p2">
            <a:extLst>
              <a:ext uri="{FF2B5EF4-FFF2-40B4-BE49-F238E27FC236}">
                <a16:creationId xmlns:a16="http://schemas.microsoft.com/office/drawing/2014/main" id="{603776F9-B175-3153-AF3E-459A6796B10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7368" b="7926"/>
          <a:stretch/>
        </p:blipFill>
        <p:spPr>
          <a:xfrm>
            <a:off x="5046100" y="1196987"/>
            <a:ext cx="2065500" cy="205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bevel/>
            <a:headEnd type="none" w="sm" len="sm"/>
            <a:tailEnd type="none" w="sm" len="sm"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604059" y="0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0567336" y="1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ctrTitle"/>
          </p:nvPr>
        </p:nvSpPr>
        <p:spPr>
          <a:xfrm>
            <a:off x="3485407" y="987754"/>
            <a:ext cx="5221185" cy="78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s-GT" sz="4400" b="1">
                <a:latin typeface="Montserrat"/>
                <a:ea typeface="Montserrat"/>
                <a:cs typeface="Montserrat"/>
                <a:sym typeface="Montserrat"/>
              </a:rPr>
              <a:t>Tutores</a:t>
            </a:r>
            <a:endParaRPr sz="5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2032259" y="2916245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148440" y="5717906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647511" y="6258756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0643820" y="5835650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571975" y="4931138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Eduardo René Agustin Mendoza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6687128" y="4847200"/>
            <a:ext cx="36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Josue Arturo Robledo Duque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2409433" y="2036421"/>
            <a:ext cx="2521500" cy="2521500"/>
          </a:xfrm>
          <a:prstGeom prst="ellipse">
            <a:avLst/>
          </a:prstGeom>
          <a:solidFill>
            <a:srgbClr val="46586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t="8410" b="26191"/>
          <a:stretch/>
        </p:blipFill>
        <p:spPr>
          <a:xfrm>
            <a:off x="2354975" y="1981825"/>
            <a:ext cx="2630400" cy="263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 l="1550" r="1550"/>
          <a:stretch/>
        </p:blipFill>
        <p:spPr>
          <a:xfrm>
            <a:off x="7166375" y="1992250"/>
            <a:ext cx="2630400" cy="263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20000"/>
          </a:blip>
          <a:srcRect l="3" r="-402"/>
          <a:stretch/>
        </p:blipFill>
        <p:spPr>
          <a:xfrm>
            <a:off x="0" y="0"/>
            <a:ext cx="122411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 amt="20000"/>
          </a:blip>
          <a:srcRect l="3" t="66666" r="-402"/>
          <a:stretch/>
        </p:blipFill>
        <p:spPr>
          <a:xfrm rot="10800000">
            <a:off x="-24581" y="5143500"/>
            <a:ext cx="12241162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-24581" y="0"/>
            <a:ext cx="6085840" cy="6858000"/>
          </a:xfrm>
          <a:prstGeom prst="roundRect">
            <a:avLst>
              <a:gd name="adj" fmla="val 0"/>
            </a:avLst>
          </a:prstGeom>
          <a:solidFill>
            <a:schemeClr val="dk1">
              <a:alpha val="6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-24581" y="2474119"/>
            <a:ext cx="6061258" cy="9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Montserrat"/>
              <a:buNone/>
            </a:pPr>
            <a:r>
              <a:rPr lang="es-GT" sz="4800" b="1" dirty="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Redes</a:t>
            </a:r>
            <a:endParaRPr sz="4800" b="1" dirty="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89818" y="3429000"/>
            <a:ext cx="35966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2800" b="0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Grupo 6</a:t>
            </a:r>
            <a:endParaRPr sz="2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Red LAN - Concepto, tipos, topologías y qué es Internet">
            <a:extLst>
              <a:ext uri="{FF2B5EF4-FFF2-40B4-BE49-F238E27FC236}">
                <a16:creationId xmlns:a16="http://schemas.microsoft.com/office/drawing/2014/main" id="{7CA06923-FD13-ECEE-14C7-70A67D270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" r="4820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D18F7E-9694-B819-A925-12103CB28DC3}"/>
              </a:ext>
            </a:extLst>
          </p:cNvPr>
          <p:cNvSpPr txBox="1"/>
          <p:nvPr/>
        </p:nvSpPr>
        <p:spPr>
          <a:xfrm>
            <a:off x="602105" y="2690336"/>
            <a:ext cx="10987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9000" dirty="0">
                <a:solidFill>
                  <a:schemeClr val="bg1"/>
                </a:solidFill>
                <a:highlight>
                  <a:srgbClr val="00FFFF"/>
                </a:highlight>
              </a:rPr>
              <a:t>¿Qué es?</a:t>
            </a:r>
          </a:p>
          <a:p>
            <a:pPr algn="ctr"/>
            <a:r>
              <a:rPr lang="es-GT" sz="9000" dirty="0">
                <a:solidFill>
                  <a:schemeClr val="bg1"/>
                </a:solidFill>
                <a:highlight>
                  <a:srgbClr val="00FFFF"/>
                </a:highlight>
              </a:rPr>
              <a:t>¿Qué son?</a:t>
            </a:r>
          </a:p>
        </p:txBody>
      </p:sp>
    </p:spTree>
    <p:extLst>
      <p:ext uri="{BB962C8B-B14F-4D97-AF65-F5344CB8AC3E}">
        <p14:creationId xmlns:p14="http://schemas.microsoft.com/office/powerpoint/2010/main" val="318011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shred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es Informáticas - Concepto, tipos de red y elementos">
            <a:extLst>
              <a:ext uri="{FF2B5EF4-FFF2-40B4-BE49-F238E27FC236}">
                <a16:creationId xmlns:a16="http://schemas.microsoft.com/office/drawing/2014/main" id="{28F038FA-9589-554E-B002-149569F45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-104932"/>
            <a:ext cx="12192000" cy="70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20000"/>
          </a:blip>
          <a:srcRect l="3" t="66666" r="-402"/>
          <a:stretch/>
        </p:blipFill>
        <p:spPr>
          <a:xfrm rot="10800000">
            <a:off x="-24581" y="5143500"/>
            <a:ext cx="12241162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244202" y="2432154"/>
            <a:ext cx="11972379" cy="199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Montserrat"/>
              <a:buNone/>
            </a:pPr>
            <a:r>
              <a:rPr lang="es-GT" sz="9500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Montserrat"/>
                <a:cs typeface="Montserrat"/>
                <a:sym typeface="Montserrat"/>
              </a:rPr>
              <a:t>TIPOS DE REDES</a:t>
            </a:r>
            <a:endParaRPr sz="9500" b="1" dirty="0">
              <a:solidFill>
                <a:schemeClr val="bg1"/>
              </a:solidFill>
              <a:highlight>
                <a:srgbClr val="00008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241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es Informáticas - Concepto, tipos de red y elementos">
            <a:extLst>
              <a:ext uri="{FF2B5EF4-FFF2-40B4-BE49-F238E27FC236}">
                <a16:creationId xmlns:a16="http://schemas.microsoft.com/office/drawing/2014/main" id="{28F038FA-9589-554E-B002-149569F45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-104932"/>
            <a:ext cx="12192000" cy="70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20000"/>
          </a:blip>
          <a:srcRect l="3" t="66666" r="-402"/>
          <a:stretch/>
        </p:blipFill>
        <p:spPr>
          <a:xfrm rot="10800000">
            <a:off x="-24581" y="5143500"/>
            <a:ext cx="12241162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244202" y="1847850"/>
            <a:ext cx="11972379" cy="308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857250" lvl="0" indent="-857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800"/>
              <a:buFont typeface="Arial" panose="020B0604020202020204" pitchFamily="34" charset="0"/>
              <a:buChar char="•"/>
            </a:pPr>
            <a:r>
              <a:rPr lang="es-GT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Montserrat"/>
                <a:cs typeface="Montserrat"/>
                <a:sym typeface="Montserrat"/>
              </a:rPr>
              <a:t>REDES CABLEADAS</a:t>
            </a:r>
            <a:br>
              <a:rPr lang="es-GT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GT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Montserrat"/>
                <a:cs typeface="Montserrat"/>
                <a:sym typeface="Montserrat"/>
              </a:rPr>
              <a:t>REDES INALAMBRICAS</a:t>
            </a:r>
            <a:br>
              <a:rPr lang="es-GT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b="1" dirty="0">
              <a:solidFill>
                <a:schemeClr val="bg1"/>
              </a:solidFill>
              <a:highlight>
                <a:srgbClr val="00008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743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glitter pattern="hexago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DES ALAMBRICAS by Joselyn Nuñez">
            <a:extLst>
              <a:ext uri="{FF2B5EF4-FFF2-40B4-BE49-F238E27FC236}">
                <a16:creationId xmlns:a16="http://schemas.microsoft.com/office/drawing/2014/main" id="{76007654-5273-90CD-2ED3-D022B1920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E45417-DD7A-78ED-6EA2-BF62AC4B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Redes Cableadas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60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BLEADO ESTRUCTURADO ROSARITO">
            <a:extLst>
              <a:ext uri="{FF2B5EF4-FFF2-40B4-BE49-F238E27FC236}">
                <a16:creationId xmlns:a16="http://schemas.microsoft.com/office/drawing/2014/main" id="{B1DF7635-3C78-B57A-BDE7-1E88089A5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90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01DADD-3B0F-82E5-6123-35BA209D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¿QUÉ ES?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1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114</Words>
  <Application>Microsoft Office PowerPoint</Application>
  <PresentationFormat>Panorámica</PresentationFormat>
  <Paragraphs>42</Paragraphs>
  <Slides>16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Montserrat</vt:lpstr>
      <vt:lpstr>Symbol</vt:lpstr>
      <vt:lpstr>Times New Roman</vt:lpstr>
      <vt:lpstr>Arial</vt:lpstr>
      <vt:lpstr>Calibri</vt:lpstr>
      <vt:lpstr>Tema de Office</vt:lpstr>
      <vt:lpstr>Universidad de San Carlos de Guatemala Facultad de Ingeniería Escuela de EPS Prácticas Iniciales Sección F- </vt:lpstr>
      <vt:lpstr>Integrantes</vt:lpstr>
      <vt:lpstr>Tutores</vt:lpstr>
      <vt:lpstr>Redes</vt:lpstr>
      <vt:lpstr>Presentación de PowerPoint</vt:lpstr>
      <vt:lpstr>TIPOS DE REDES</vt:lpstr>
      <vt:lpstr>REDES CABLEADAS REDES INALAMBRICAS </vt:lpstr>
      <vt:lpstr>Redes Cableadas </vt:lpstr>
      <vt:lpstr>¿QUÉ ES?</vt:lpstr>
      <vt:lpstr>Presentación de PowerPoint</vt:lpstr>
      <vt:lpstr>Velocidad</vt:lpstr>
      <vt:lpstr>Confiabilidad</vt:lpstr>
      <vt:lpstr>Seguridad</vt:lpstr>
      <vt:lpstr>Entornos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</dc:title>
  <dc:creator>Joab Ajsivinac Ajsivinac</dc:creator>
  <cp:lastModifiedBy>JavierAndrés Monjes</cp:lastModifiedBy>
  <cp:revision>5</cp:revision>
  <dcterms:created xsi:type="dcterms:W3CDTF">2023-07-25T19:48:56Z</dcterms:created>
  <dcterms:modified xsi:type="dcterms:W3CDTF">2023-08-16T20:58:17Z</dcterms:modified>
</cp:coreProperties>
</file>